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64" r:id="rId3"/>
    <p:sldId id="265" r:id="rId4"/>
    <p:sldId id="266" r:id="rId5"/>
    <p:sldId id="268" r:id="rId6"/>
    <p:sldId id="275" r:id="rId7"/>
    <p:sldId id="276" r:id="rId8"/>
    <p:sldId id="273" r:id="rId9"/>
    <p:sldId id="277" r:id="rId10"/>
    <p:sldId id="274" r:id="rId11"/>
    <p:sldId id="269" r:id="rId12"/>
    <p:sldId id="270" r:id="rId13"/>
    <p:sldId id="272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2" autoAdjust="0"/>
    <p:restoredTop sz="94671" autoAdjust="0"/>
  </p:normalViewPr>
  <p:slideViewPr>
    <p:cSldViewPr>
      <p:cViewPr>
        <p:scale>
          <a:sx n="77" d="100"/>
          <a:sy n="77" d="100"/>
        </p:scale>
        <p:origin x="-118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EF439D-F3F7-444C-AF41-AD59C659BFC8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F14EA1A-CD24-4276-A44F-6D6C66FCAC5F}" type="pres">
      <dgm:prSet presAssocID="{2DEF439D-F3F7-444C-AF41-AD59C659BFC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E88FA45E-A63C-4980-A2BF-E62A06C8D1C3}" type="presOf" srcId="{2DEF439D-F3F7-444C-AF41-AD59C659BFC8}" destId="{5F14EA1A-CD24-4276-A44F-6D6C66FCAC5F}" srcOrd="0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9.jp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751"/>
            <a:ext cx="9324528" cy="70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83568" y="1412776"/>
            <a:ext cx="7200800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/>
              <a:t>Муниципальное бюджетное дошкольное образовательное учреждение     «Детский сад комбинированного вида №29 г. Лениногорска» муниципального образования «</a:t>
            </a:r>
            <a:r>
              <a:rPr lang="ru-RU" sz="1400" b="1" dirty="0" err="1"/>
              <a:t>Лениногорский</a:t>
            </a:r>
            <a:r>
              <a:rPr lang="ru-RU" sz="1400" b="1" dirty="0"/>
              <a:t> муниципальный район» Республики </a:t>
            </a:r>
            <a:r>
              <a:rPr lang="ru-RU" sz="1400" b="1" dirty="0" smtClean="0"/>
              <a:t>Татарстан</a:t>
            </a:r>
          </a:p>
          <a:p>
            <a:pPr algn="just"/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НЕСКУЧНОЕ ЛЕТО</a:t>
            </a:r>
          </a:p>
          <a:p>
            <a:pPr algn="just"/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младшая группа</a:t>
            </a:r>
          </a:p>
        </p:txBody>
      </p:sp>
    </p:spTree>
    <p:extLst>
      <p:ext uri="{BB962C8B-B14F-4D97-AF65-F5344CB8AC3E}">
        <p14:creationId xmlns:p14="http://schemas.microsoft.com/office/powerpoint/2010/main" val="856142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1151">
        <p:dissolve/>
      </p:transition>
    </mc:Choice>
    <mc:Fallback xmlns="">
      <p:transition spd="slow" advTm="1151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zastavki.com/pictures/1920x1200/2008/Drawn_wallpapers_Vector_Wallpapers_Red_white_vector_picture_010957_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6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5020" y="3140968"/>
            <a:ext cx="2612553" cy="348340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27573" y="1101757"/>
            <a:ext cx="5032859" cy="297531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611560" y="1009665"/>
            <a:ext cx="45719" cy="115080"/>
          </a:xfrm>
          <a:prstGeom prst="snip2Diag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228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://zastavki.com/pictures/1920x1200/2008/Drawn_wallpapers_Vector_Wallpapers_Red_white_vector_picture_010957_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6408" y="586677"/>
            <a:ext cx="3808040" cy="285603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9" name="Выноска-облако 8"/>
          <p:cNvSpPr/>
          <p:nvPr/>
        </p:nvSpPr>
        <p:spPr>
          <a:xfrm>
            <a:off x="1331640" y="619934"/>
            <a:ext cx="64680" cy="192439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6666"/>
                </a:solidFill>
                <a:latin typeface="Times New Roman"/>
              </a:rPr>
              <a:t>!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99" y="2014692"/>
            <a:ext cx="4310601" cy="323295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1634">
            <a:off x="5004048" y="3469314"/>
            <a:ext cx="3600400" cy="327205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460516297"/>
      </p:ext>
    </p:extLst>
  </p:cSld>
  <p:clrMapOvr>
    <a:masterClrMapping/>
  </p:clrMapOvr>
  <p:transition spd="slow" advTm="13177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900igr.net/datai/muzyka/B.SH.Okudzhava/0007-020-Vashe-blagorodi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38" y="-18561"/>
            <a:ext cx="917193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86000" y="1844824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Воспитать человека интеллектуально, не воспитав его нравственно, - значит вырастить угрозу для общества. 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Теодор Рузвельт</a:t>
            </a:r>
          </a:p>
        </p:txBody>
      </p:sp>
    </p:spTree>
    <p:extLst>
      <p:ext uri="{BB962C8B-B14F-4D97-AF65-F5344CB8AC3E}">
        <p14:creationId xmlns:p14="http://schemas.microsoft.com/office/powerpoint/2010/main" val="2744034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6205">
        <p14:vortex dir="r"/>
      </p:transition>
    </mc:Choice>
    <mc:Fallback xmlns="">
      <p:transition spd="slow" advTm="620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school-box.ru/images/stories/pokaz/shablony-dlya-prezentaziy-11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970967" y="3244334"/>
            <a:ext cx="5202065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i="1" dirty="0">
                <a:latin typeface="Times New Roman" pitchFamily="18" charset="0"/>
                <a:cs typeface="Times New Roman" pitchFamily="18" charset="0"/>
              </a:rPr>
              <a:t>СПАСИБО </a:t>
            </a:r>
            <a:endParaRPr lang="ru-RU" sz="5400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5400" i="1" dirty="0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5400" i="1" dirty="0">
                <a:latin typeface="Times New Roman" pitchFamily="18" charset="0"/>
                <a:cs typeface="Times New Roman" pitchFamily="18" charset="0"/>
              </a:rPr>
              <a:t>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876464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3154">
        <p14:shred/>
      </p:transition>
    </mc:Choice>
    <mc:Fallback xmlns="">
      <p:transition spd="slow" advTm="315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zastavki.com/pictures/1920x1200/2008/Drawn_wallpapers_Vector_Wallpapers_Red_white_vector_picture_010957_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8784"/>
            <a:ext cx="9144000" cy="7156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1467079" y="485056"/>
            <a:ext cx="6408712" cy="1008112"/>
          </a:xfrm>
          <a:prstGeom prst="wedgeRoundRect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Развлечение для детей «День защиты детей»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819080">
            <a:off x="646335" y="2145757"/>
            <a:ext cx="3523746" cy="374441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2359001"/>
            <a:ext cx="3319230" cy="272618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352196223"/>
      </p:ext>
    </p:extLst>
  </p:cSld>
  <p:clrMapOvr>
    <a:masterClrMapping/>
  </p:clrMapOvr>
  <p:transition spd="slow" advTm="10261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http://zastavki.com/pictures/1920x1200/2008/Drawn_wallpapers_Vector_Wallpapers_Red_white_vector_picture_010957_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4" y="-11493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1348408" y="853480"/>
            <a:ext cx="204167" cy="51395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7566" y="904875"/>
            <a:ext cx="3130860" cy="44644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35871">
            <a:off x="1043608" y="1772816"/>
            <a:ext cx="3015335" cy="41404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616931702"/>
      </p:ext>
    </p:extLst>
  </p:cSld>
  <p:clrMapOvr>
    <a:masterClrMapping/>
  </p:clrMapOvr>
  <p:transition spd="slow" advTm="10174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911078188"/>
              </p:ext>
            </p:extLst>
          </p:nvPr>
        </p:nvGraphicFramePr>
        <p:xfrm>
          <a:off x="251520" y="116632"/>
          <a:ext cx="8712968" cy="66247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4" descr="http://zastavki.com/pictures/1920x1200/2008/Drawn_wallpapers_Vector_Wallpapers_Red_white_vector_picture_010957_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2773878"/>
            <a:ext cx="3456384" cy="2527329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620688"/>
            <a:ext cx="3960440" cy="2433195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329608"/>
            <a:ext cx="3528392" cy="3528392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13" name="Овал 12"/>
          <p:cNvSpPr/>
          <p:nvPr/>
        </p:nvSpPr>
        <p:spPr>
          <a:xfrm flipH="1">
            <a:off x="8338701" y="5733256"/>
            <a:ext cx="45719" cy="288032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0874102"/>
      </p:ext>
    </p:extLst>
  </p:cSld>
  <p:clrMapOvr>
    <a:masterClrMapping/>
  </p:clrMapOvr>
  <p:transition spd="slow" advTm="9923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://zastavki.com/pictures/1920x1200/2008/Drawn_wallpapers_Vector_Wallpapers_Red_white_vector_picture_010957_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3998" y="3840420"/>
            <a:ext cx="5096276" cy="266429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06132">
            <a:off x="944272" y="345083"/>
            <a:ext cx="2569947" cy="342659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6339" y="492207"/>
            <a:ext cx="2349261" cy="31323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10-конечная звезда 9"/>
          <p:cNvSpPr/>
          <p:nvPr/>
        </p:nvSpPr>
        <p:spPr>
          <a:xfrm>
            <a:off x="755576" y="6093296"/>
            <a:ext cx="144016" cy="98394"/>
          </a:xfrm>
          <a:prstGeom prst="star10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92877"/>
      </p:ext>
    </p:extLst>
  </p:cSld>
  <p:clrMapOvr>
    <a:masterClrMapping/>
  </p:clrMapOvr>
  <p:transition spd="slow" advTm="9045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://zastavki.com/pictures/1920x1200/2008/Drawn_wallpapers_Vector_Wallpapers_Red_white_vector_picture_010957_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8696">
            <a:off x="5705951" y="341780"/>
            <a:ext cx="1998222" cy="266429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06132">
            <a:off x="944272" y="345083"/>
            <a:ext cx="2569947" cy="342659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9" y="3429000"/>
            <a:ext cx="3838926" cy="31323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10-конечная звезда 9"/>
          <p:cNvSpPr/>
          <p:nvPr/>
        </p:nvSpPr>
        <p:spPr>
          <a:xfrm>
            <a:off x="755576" y="6093296"/>
            <a:ext cx="144016" cy="98394"/>
          </a:xfrm>
          <a:prstGeom prst="star10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150601"/>
      </p:ext>
    </p:extLst>
  </p:cSld>
  <p:clrMapOvr>
    <a:masterClrMapping/>
  </p:clrMapOvr>
  <p:transition spd="slow" advTm="9045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://zastavki.com/pictures/1920x1200/2008/Drawn_wallpapers_Vector_Wallpapers_Red_white_vector_picture_010957_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8696">
            <a:off x="4927261" y="338981"/>
            <a:ext cx="3396801" cy="4489131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1656">
            <a:off x="699453" y="507492"/>
            <a:ext cx="3425362" cy="415210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0" name="10-конечная звезда 9"/>
          <p:cNvSpPr/>
          <p:nvPr/>
        </p:nvSpPr>
        <p:spPr>
          <a:xfrm>
            <a:off x="755576" y="6093296"/>
            <a:ext cx="144016" cy="98394"/>
          </a:xfrm>
          <a:prstGeom prst="star10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99792" y="3429000"/>
            <a:ext cx="3554833" cy="2749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9254077"/>
      </p:ext>
    </p:extLst>
  </p:cSld>
  <p:clrMapOvr>
    <a:masterClrMapping/>
  </p:clrMapOvr>
  <p:transition spd="slow" advTm="9045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zastavki.com/pictures/1920x1200/2008/Drawn_wallpapers_Vector_Wallpapers_Red_white_vector_picture_010957_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4" y="477863"/>
            <a:ext cx="3705224" cy="27789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9512" y="3300193"/>
            <a:ext cx="4503628" cy="337772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Блок-схема: документ 3"/>
          <p:cNvSpPr/>
          <p:nvPr/>
        </p:nvSpPr>
        <p:spPr>
          <a:xfrm>
            <a:off x="8892480" y="3742420"/>
            <a:ext cx="144016" cy="190636"/>
          </a:xfrm>
          <a:prstGeom prst="flowChartDocumen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40152" y="980728"/>
            <a:ext cx="2448272" cy="400832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3533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zastavki.com/pictures/1920x1200/2008/Drawn_wallpapers_Vector_Wallpapers_Red_white_vector_picture_010957_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78062" y="477863"/>
            <a:ext cx="2789882" cy="27789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023383">
            <a:off x="1727682" y="3595813"/>
            <a:ext cx="2533290" cy="337772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Блок-схема: документ 3"/>
          <p:cNvSpPr/>
          <p:nvPr/>
        </p:nvSpPr>
        <p:spPr>
          <a:xfrm>
            <a:off x="8892480" y="3742420"/>
            <a:ext cx="144016" cy="190636"/>
          </a:xfrm>
          <a:prstGeom prst="flowChartDocumen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32040" y="458451"/>
            <a:ext cx="3168352" cy="423653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215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670</TotalTime>
  <Words>61</Words>
  <Application>Microsoft Office PowerPoint</Application>
  <PresentationFormat>Экран (4:3)</PresentationFormat>
  <Paragraphs>16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Нравственно-патриотическое воспитание посредством игры.</dc:title>
  <dc:creator>Антон</dc:creator>
  <cp:lastModifiedBy>Радалия</cp:lastModifiedBy>
  <cp:revision>58</cp:revision>
  <dcterms:created xsi:type="dcterms:W3CDTF">2016-12-20T13:18:06Z</dcterms:created>
  <dcterms:modified xsi:type="dcterms:W3CDTF">2020-08-25T08:09:59Z</dcterms:modified>
</cp:coreProperties>
</file>